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9" r:id="rId4"/>
    <p:sldId id="278" r:id="rId5"/>
    <p:sldId id="280" r:id="rId6"/>
    <p:sldId id="258" r:id="rId7"/>
    <p:sldId id="281" r:id="rId8"/>
    <p:sldId id="282" r:id="rId9"/>
    <p:sldId id="283" r:id="rId10"/>
    <p:sldId id="284" r:id="rId11"/>
    <p:sldId id="286" r:id="rId12"/>
    <p:sldId id="287" r:id="rId13"/>
    <p:sldId id="288" r:id="rId14"/>
    <p:sldId id="289" r:id="rId15"/>
    <p:sldId id="285" r:id="rId16"/>
    <p:sldId id="269" r:id="rId17"/>
    <p:sldId id="276" r:id="rId18"/>
    <p:sldId id="275" r:id="rId19"/>
    <p:sldId id="271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6600"/>
    <a:srgbClr val="996633"/>
    <a:srgbClr val="993300"/>
    <a:srgbClr val="FFCC99"/>
    <a:srgbClr val="CC9900"/>
    <a:srgbClr val="FFCC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3465" autoAdjust="0"/>
  </p:normalViewPr>
  <p:slideViewPr>
    <p:cSldViewPr>
      <p:cViewPr varScale="1">
        <p:scale>
          <a:sx n="50" d="100"/>
          <a:sy n="50" d="100"/>
        </p:scale>
        <p:origin x="-57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05542E-5DC3-4B8E-B326-D29E82251BC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9146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klicken, um Master-Textformat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46D2D2-C70F-4B85-891C-BE842C68901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4655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97E33-7377-4B89-A4ED-EBE031F69193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FFCCC-436C-4C8A-92DC-3304E4C71305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11D91-19C4-4E08-84F2-14B3229E3C3E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2895600" y="4303713"/>
            <a:ext cx="327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pPr lvl="0"/>
            <a:r>
              <a:rPr lang="de-DE" altLang="de-DE" noProof="0" smtClean="0"/>
              <a:t>Hier klicken, um Master-</a:t>
            </a:r>
            <a:br>
              <a:rPr lang="de-DE" altLang="de-DE" noProof="0" smtClean="0"/>
            </a:br>
            <a:r>
              <a:rPr lang="de-DE" altLang="de-DE" noProof="0" smtClean="0"/>
              <a:t>Titelformat zu bearbeiten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Hier klicken, um Master-</a:t>
            </a:r>
          </a:p>
          <a:p>
            <a:pPr lvl="0"/>
            <a:r>
              <a:rPr lang="de-DE" altLang="de-DE" noProof="0" smtClean="0"/>
              <a:t>Untertitelformat zu bearbeiten</a:t>
            </a:r>
          </a:p>
          <a:p>
            <a:pPr lvl="0"/>
            <a:endParaRPr lang="de-DE" altLang="de-DE" noProof="0" smtClean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008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2064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672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336" y="0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4464" y="768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3072" y="432"/>
              <a:ext cx="336" cy="336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2736" y="9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chemeClr val="bg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sp>
        <p:nvSpPr>
          <p:cNvPr id="30743" name="Rectangle 2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67746C8-B133-44BC-8912-A13A289950BF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307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07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3200"/>
            </a:lvl1pPr>
          </a:lstStyle>
          <a:p>
            <a:fld id="{86D63DC7-E5AD-43CD-85D1-D168E9E60A4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86729-43B6-4157-94C9-4AC60E542ED5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E76B2-2A5C-4603-92BC-C6DD21D0179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368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15434-9EC8-4C8F-BC1F-5061B06AC4F3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25272-2282-4C93-A170-1517F42E6EC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27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6E3D7-9AF1-42B6-A400-A2EB6F228F7C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7E48F-D89F-4794-AF0A-A0215D8C61F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954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BDA9A3-18CB-4155-84AA-9837C9AAC7EA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B80EC-249C-4A99-9D84-49F3154B2C7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188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1F3466-DB43-4823-AE0C-4A0B84E93C15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71AD4-3514-4C54-BA17-ECE5BAC55E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701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627892-2C31-4C79-BA6C-AA62387D9A7C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8FD4F-B561-4909-A1B5-65521EFE838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167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0F395-1EEB-44EB-9F52-8E38361364EC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F3317-2DE2-4399-86C6-A2FBB252CEC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586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93B920-20AA-4F89-BAFD-65A2321E3FEF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77C71-7CBF-4ED6-81A2-F97B7EDFB75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686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AFDCA-2A3A-4139-AA45-9237B6DE662B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42271-5B06-481C-9F22-9024F5032E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776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F08FD0-F482-492A-9C64-A79734467C26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79FAE-CBD3-4562-8AFC-6B6DEDC0BC4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787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klicken, um Master-Textformat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altLang="de-DE" sz="2400"/>
          </a:p>
        </p:txBody>
      </p: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0" y="2286000"/>
            <a:ext cx="1066800" cy="1066800"/>
            <a:chOff x="0" y="2496"/>
            <a:chExt cx="672" cy="672"/>
          </a:xfrm>
        </p:grpSpPr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0" y="2496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336" y="2832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klicken, um Master-Titelformat zu bearbeiten</a:t>
            </a:r>
          </a:p>
        </p:txBody>
      </p:sp>
      <p:sp>
        <p:nvSpPr>
          <p:cNvPr id="29714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solidFill>
                  <a:schemeClr val="folHlink"/>
                </a:solidFill>
                <a:latin typeface="+mn-lt"/>
              </a:defRPr>
            </a:lvl1pPr>
          </a:lstStyle>
          <a:p>
            <a:fld id="{73479837-97C9-4F28-8907-107FE779DB96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2971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2971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fld id="{7B107A21-1001-4110-8D42-BFA4C0E6DE99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29717" name="Group 21"/>
          <p:cNvGrpSpPr>
            <a:grpSpLocks/>
          </p:cNvGrpSpPr>
          <p:nvPr/>
        </p:nvGrpSpPr>
        <p:grpSpPr bwMode="auto">
          <a:xfrm>
            <a:off x="762000" y="152400"/>
            <a:ext cx="1981200" cy="1295400"/>
            <a:chOff x="3888" y="96"/>
            <a:chExt cx="1248" cy="816"/>
          </a:xfrm>
        </p:grpSpPr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4656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3888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4128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4896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2BDAD077-1C5B-437C-9F7E-799AD2615427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B6BDA5B-1DF3-4EAE-A7B9-B6F14FB1C9F1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 altLang="de-DE"/>
              <a:t>Herzlich willkommen zum Erstkommunion - Elternabend</a:t>
            </a:r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dirty="0"/>
              <a:t>Erstkommunion </a:t>
            </a:r>
            <a:r>
              <a:rPr lang="de-DE" altLang="de-DE" dirty="0" smtClean="0"/>
              <a:t>2016</a:t>
            </a:r>
            <a:endParaRPr lang="de-DE" alt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944724"/>
            <a:ext cx="6300700" cy="1447800"/>
          </a:xfrm>
        </p:spPr>
        <p:txBody>
          <a:bodyPr/>
          <a:lstStyle/>
          <a:p>
            <a:r>
              <a:rPr lang="de-CH" dirty="0" smtClean="0"/>
              <a:t>Stationen auf dem Erstkommunionweg  (4)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E3D7-9AF1-42B6-A400-A2EB6F228F7C}" type="datetime1">
              <a:rPr lang="de-DE" altLang="de-DE" smtClean="0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8F-D89F-4794-AF0A-A0215D8C61F7}" type="slidenum">
              <a:rPr lang="de-DE" altLang="de-DE" smtClean="0"/>
              <a:pPr/>
              <a:t>10</a:t>
            </a:fld>
            <a:endParaRPr lang="de-DE" altLang="de-DE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21186"/>
              </p:ext>
            </p:extLst>
          </p:nvPr>
        </p:nvGraphicFramePr>
        <p:xfrm>
          <a:off x="1223628" y="2636912"/>
          <a:ext cx="7092787" cy="3036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  <a:gridCol w="3852427"/>
              </a:tblGrid>
              <a:tr h="7207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Anschliessend:	</a:t>
                      </a:r>
                      <a:r>
                        <a:rPr lang="de-CH" sz="1600" dirty="0" err="1">
                          <a:effectLst/>
                        </a:rPr>
                        <a:t>Ministrantenkurs</a:t>
                      </a:r>
                      <a:endParaRPr lang="de-CH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2195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Freitag, 29. April 17.15-18.00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Freitag, 13. Mai, 17.15-18.00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Freitag, 20. Mai, 17.15-18.00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Freitag, 27. Mai, 17.15-18.00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Sonntag, 29. Mai, 10.30</a:t>
                      </a:r>
                      <a:endParaRPr lang="de-CH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err="1">
                          <a:effectLst/>
                        </a:rPr>
                        <a:t>Ministrantenkurs</a:t>
                      </a:r>
                      <a:r>
                        <a:rPr lang="de-CH" sz="1600" dirty="0">
                          <a:effectLst/>
                        </a:rPr>
                        <a:t> (1)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err="1">
                          <a:effectLst/>
                        </a:rPr>
                        <a:t>Ministrantenkurs</a:t>
                      </a:r>
                      <a:r>
                        <a:rPr lang="de-CH" sz="1600" dirty="0">
                          <a:effectLst/>
                        </a:rPr>
                        <a:t> (2)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err="1">
                          <a:effectLst/>
                        </a:rPr>
                        <a:t>Ministrantenkurs</a:t>
                      </a:r>
                      <a:r>
                        <a:rPr lang="de-CH" sz="1600" dirty="0">
                          <a:effectLst/>
                        </a:rPr>
                        <a:t> (3)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err="1">
                          <a:effectLst/>
                        </a:rPr>
                        <a:t>Ministrantenkurs</a:t>
                      </a:r>
                      <a:r>
                        <a:rPr lang="de-CH" sz="1600" dirty="0">
                          <a:effectLst/>
                        </a:rPr>
                        <a:t> (4)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Familiengottesdienst mit feierlicher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err="1">
                          <a:effectLst/>
                        </a:rPr>
                        <a:t>Ministrantenaufnahme</a:t>
                      </a:r>
                      <a:endParaRPr lang="de-CH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5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4329100"/>
            <a:ext cx="3996444" cy="1447800"/>
          </a:xfrm>
        </p:spPr>
        <p:txBody>
          <a:bodyPr/>
          <a:lstStyle/>
          <a:p>
            <a:r>
              <a:rPr lang="de-CH" dirty="0" smtClean="0"/>
              <a:t>Ausflug in die Hostienbäckerei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" y="188640"/>
            <a:ext cx="4470400" cy="33528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E3D7-9AF1-42B6-A400-A2EB6F228F7C}" type="datetime1">
              <a:rPr lang="de-DE" altLang="de-DE" smtClean="0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8F-D89F-4794-AF0A-A0215D8C61F7}" type="slidenum">
              <a:rPr lang="de-DE" altLang="de-DE" smtClean="0"/>
              <a:pPr/>
              <a:t>11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6024"/>
            <a:ext cx="4427984" cy="33209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609020"/>
            <a:ext cx="4175956" cy="31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Sternsinger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636"/>
            <a:ext cx="4470400" cy="33528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E3D7-9AF1-42B6-A400-A2EB6F228F7C}" type="datetime1">
              <a:rPr lang="de-DE" altLang="de-DE" smtClean="0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8F-D89F-4794-AF0A-A0215D8C61F7}" type="slidenum">
              <a:rPr lang="de-DE" altLang="de-DE" smtClean="0"/>
              <a:pPr/>
              <a:t>12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04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3861048"/>
            <a:ext cx="4391980" cy="24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1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Weekend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8660"/>
            <a:ext cx="2514600" cy="33528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E3D7-9AF1-42B6-A400-A2EB6F228F7C}" type="datetime1">
              <a:rPr lang="de-DE" altLang="de-DE" smtClean="0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8F-D89F-4794-AF0A-A0215D8C61F7}" type="slidenum">
              <a:rPr lang="de-DE" altLang="de-DE" smtClean="0"/>
              <a:pPr/>
              <a:t>13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25044"/>
            <a:ext cx="3275856" cy="24568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476672"/>
            <a:ext cx="2571750" cy="3429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92996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6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24" y="404664"/>
            <a:ext cx="3966344" cy="2974758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E3D7-9AF1-42B6-A400-A2EB6F228F7C}" type="datetime1">
              <a:rPr lang="de-DE" altLang="de-DE" smtClean="0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8F-D89F-4794-AF0A-A0215D8C61F7}" type="slidenum">
              <a:rPr lang="de-DE" altLang="de-DE" smtClean="0"/>
              <a:pPr/>
              <a:t>14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32956"/>
            <a:ext cx="2706765" cy="36090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92995"/>
            <a:ext cx="3852428" cy="288932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36044"/>
            <a:ext cx="3179845" cy="23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9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Anfrage Elternbeteiligung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Fahrt in Hostienbäckerei</a:t>
            </a:r>
          </a:p>
          <a:p>
            <a:pPr lvl="1"/>
            <a:r>
              <a:rPr lang="de-CH" dirty="0" smtClean="0"/>
              <a:t>Können Eltern ihren PKW zur </a:t>
            </a:r>
            <a:r>
              <a:rPr lang="de-CH" smtClean="0"/>
              <a:t>Verfügung stellen?</a:t>
            </a:r>
          </a:p>
          <a:p>
            <a:pPr marL="457200" lvl="1" indent="0">
              <a:buNone/>
            </a:pPr>
            <a:endParaRPr lang="de-CH" smtClean="0"/>
          </a:p>
          <a:p>
            <a:r>
              <a:rPr lang="de-CH" dirty="0" smtClean="0"/>
              <a:t>Weekend 	</a:t>
            </a:r>
          </a:p>
          <a:p>
            <a:pPr lvl="1"/>
            <a:r>
              <a:rPr lang="de-CH" dirty="0" smtClean="0"/>
              <a:t>Absprachen auf besonderem Elternabend</a:t>
            </a:r>
          </a:p>
          <a:p>
            <a:pPr lvl="1"/>
            <a:endParaRPr lang="de-CH" dirty="0"/>
          </a:p>
          <a:p>
            <a:pPr lvl="1"/>
            <a:endParaRPr lang="de-CH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E3D7-9AF1-42B6-A400-A2EB6F228F7C}" type="datetime1">
              <a:rPr lang="de-DE" altLang="de-DE" smtClean="0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8F-D89F-4794-AF0A-A0215D8C61F7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83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AD6A-CA8C-4EE8-9322-3BFC7AD08699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CE7D-8889-4BBB-8B4B-4D93A3FB723F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smtClean="0"/>
              <a:t>Besuche </a:t>
            </a:r>
            <a:r>
              <a:rPr lang="de-CH" altLang="de-DE" dirty="0"/>
              <a:t>in den Familien</a:t>
            </a:r>
            <a:endParaRPr lang="de-DE" altLang="de-DE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dirty="0" smtClean="0"/>
              <a:t>Wenn </a:t>
            </a:r>
            <a:r>
              <a:rPr lang="de-CH" altLang="de-DE" dirty="0"/>
              <a:t>möglich, würde ich gern bis zur Erstkommunion alle Familien einmal besucht haben, vorrangig die, in denen ich noch nie zu Gast war.</a:t>
            </a:r>
          </a:p>
          <a:p>
            <a:r>
              <a:rPr lang="de-CH" altLang="de-DE" dirty="0"/>
              <a:t>Bitte suchen Sie sich doch einen Termin in den aufliegenden Listen aus und tragen Sie sich ein.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94F-9C05-4600-9713-4D87038AE2F2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F533-30A4-4330-8018-23883DB3E0C6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Kommunikation</a:t>
            </a:r>
            <a:endParaRPr lang="de-DE" altLang="de-DE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dirty="0"/>
              <a:t>Ein gutes Kommunikationsmittel ist das </a:t>
            </a:r>
            <a:r>
              <a:rPr lang="de-CH" altLang="de-DE" dirty="0" smtClean="0"/>
              <a:t>E-Mail oder </a:t>
            </a:r>
            <a:r>
              <a:rPr lang="de-CH" altLang="de-DE" dirty="0" err="1" smtClean="0"/>
              <a:t>Whatsup</a:t>
            </a:r>
            <a:r>
              <a:rPr lang="de-CH" altLang="de-DE" dirty="0" smtClean="0"/>
              <a:t>: </a:t>
            </a:r>
            <a:r>
              <a:rPr lang="de-CH" altLang="de-DE" dirty="0"/>
              <a:t>Schnell, preiswert, geringer Aufwand.</a:t>
            </a:r>
          </a:p>
          <a:p>
            <a:r>
              <a:rPr lang="de-CH" altLang="de-DE" dirty="0"/>
              <a:t>Bitte tragen Sie doch in die Teilnehmerlisten Ihre </a:t>
            </a:r>
            <a:r>
              <a:rPr lang="de-CH" altLang="de-DE" dirty="0" err="1" smtClean="0"/>
              <a:t>E-mail</a:t>
            </a:r>
            <a:r>
              <a:rPr lang="de-CH" altLang="de-DE" dirty="0" smtClean="0"/>
              <a:t>-Adresse und Natel-Nummer ein</a:t>
            </a:r>
            <a:r>
              <a:rPr lang="de-CH" altLang="de-DE" dirty="0"/>
              <a:t>!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05DD-5753-4FDD-843A-582637904A9D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B83-CFE6-408A-8C94-E468DFD893BF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Ihre Fragen – was ist noch offen geblieben?</a:t>
            </a:r>
            <a:endParaRPr lang="de-DE" altLang="de-DE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D62-4A58-4B71-9EE3-0441B0E5FA4D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D8A1-2BF5-4A72-A467-585BDFDDFF40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219200"/>
            <a:ext cx="7086600" cy="4154488"/>
          </a:xfrm>
        </p:spPr>
        <p:txBody>
          <a:bodyPr/>
          <a:lstStyle/>
          <a:p>
            <a:pPr algn="ctr"/>
            <a:r>
              <a:rPr lang="de-CH" altLang="de-DE"/>
              <a:t>Vielen Dank für Ihr Aufmerksamkeit!</a:t>
            </a:r>
            <a:br>
              <a:rPr lang="de-CH" altLang="de-DE"/>
            </a:br>
            <a:r>
              <a:rPr lang="de-CH" altLang="de-DE"/>
              <a:t/>
            </a:r>
            <a:br>
              <a:rPr lang="de-CH" altLang="de-DE"/>
            </a:br>
            <a:r>
              <a:rPr lang="de-CH" altLang="de-DE"/>
              <a:t>Schönen Abend !</a:t>
            </a:r>
            <a:br>
              <a:rPr lang="de-CH" altLang="de-DE"/>
            </a:br>
            <a:r>
              <a:rPr lang="de-CH" altLang="de-DE"/>
              <a:t>Danke für Ihr Kommen!</a:t>
            </a:r>
            <a:endParaRPr lang="de-DE" altLang="de-DE"/>
          </a:p>
        </p:txBody>
      </p:sp>
      <p:pic>
        <p:nvPicPr>
          <p:cNvPr id="52229" name="Picture 5" descr="smileys-grosse-859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41888"/>
            <a:ext cx="15906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47A0-3E8B-4661-9BCF-77A8EC65CB6C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817-C225-4BCD-9835-4C798892C1BB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Ablauf des heutigen Abends</a:t>
            </a:r>
            <a:endParaRPr lang="de-DE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dirty="0"/>
              <a:t>Erstkommunionweg </a:t>
            </a:r>
            <a:r>
              <a:rPr lang="de-CH" altLang="de-DE" dirty="0" smtClean="0"/>
              <a:t>2015/2016</a:t>
            </a:r>
            <a:endParaRPr lang="de-CH" altLang="de-DE" dirty="0"/>
          </a:p>
          <a:p>
            <a:pPr lvl="1"/>
            <a:endParaRPr lang="de-CH" altLang="de-DE" dirty="0"/>
          </a:p>
          <a:p>
            <a:r>
              <a:rPr lang="de-CH" altLang="de-DE" sz="2500" dirty="0"/>
              <a:t>Anfrage: </a:t>
            </a:r>
            <a:r>
              <a:rPr lang="de-CH" altLang="de-DE" sz="2500" dirty="0" smtClean="0"/>
              <a:t>Elternbeteiligung </a:t>
            </a:r>
          </a:p>
          <a:p>
            <a:endParaRPr lang="de-CH" altLang="de-DE" sz="2500" dirty="0" smtClean="0"/>
          </a:p>
          <a:p>
            <a:r>
              <a:rPr lang="de-CH" altLang="de-DE" sz="2500" dirty="0" smtClean="0"/>
              <a:t>Vorstellen Blauring/Jungwacht/Ministranten</a:t>
            </a:r>
            <a:endParaRPr lang="de-DE" altLang="de-DE" sz="25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0521-5AE9-4BFE-936D-EE0119D61A80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5D8E3-11F2-4FCC-86B8-35DD24D47ACE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Einstieg </a:t>
            </a:r>
            <a:endParaRPr lang="de-DE" altLang="de-DE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de-CH" altLang="de-DE" sz="2000"/>
              <a:t>Einladung: Schauen Sie sich doch einmal um</a:t>
            </a:r>
          </a:p>
          <a:p>
            <a:pPr lvl="1">
              <a:buFont typeface="Wingdings" pitchFamily="2" charset="2"/>
              <a:buNone/>
            </a:pPr>
            <a:r>
              <a:rPr lang="de-CH" altLang="de-DE" sz="2000"/>
              <a:t>Nehmen Sie einmal wahr</a:t>
            </a:r>
          </a:p>
          <a:p>
            <a:pPr lvl="1"/>
            <a:r>
              <a:rPr lang="de-CH" altLang="de-DE" sz="2000"/>
              <a:t>Wer sitzt da neben Ihnen?</a:t>
            </a:r>
          </a:p>
          <a:p>
            <a:pPr lvl="1"/>
            <a:r>
              <a:rPr lang="de-CH" altLang="de-DE" sz="2000"/>
              <a:t>Wieviele Kinder?</a:t>
            </a:r>
          </a:p>
          <a:p>
            <a:pPr lvl="1"/>
            <a:r>
              <a:rPr lang="de-CH" altLang="de-DE" sz="2000"/>
              <a:t>Wieviele sind schon zur Erstkommunion gegangen?</a:t>
            </a:r>
          </a:p>
          <a:p>
            <a:pPr lvl="1"/>
            <a:r>
              <a:rPr lang="de-CH" altLang="de-DE" sz="2000"/>
              <a:t>Gibt es Fragen, die Sie beide hierher mitgebracht haben? </a:t>
            </a:r>
          </a:p>
          <a:p>
            <a:pPr lvl="1"/>
            <a:r>
              <a:rPr lang="de-CH" altLang="de-DE" sz="2000"/>
              <a:t>Was hat Ihr Kind vom RU bisher erzählt?</a:t>
            </a:r>
          </a:p>
          <a:p>
            <a:pPr lvl="1">
              <a:buFont typeface="Wingdings" pitchFamily="2" charset="2"/>
              <a:buNone/>
            </a:pPr>
            <a:endParaRPr lang="de-DE" altLang="de-DE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5DA6-9758-48F0-95D0-0F61D52263A1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B51-E444-4E87-9E04-EE0263660843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268413"/>
            <a:ext cx="2879725" cy="4767262"/>
          </a:xfrm>
        </p:spPr>
        <p:txBody>
          <a:bodyPr/>
          <a:lstStyle/>
          <a:p>
            <a:r>
              <a:rPr lang="de-CH" altLang="de-DE" dirty="0" smtClean="0"/>
              <a:t>Einstieg</a:t>
            </a:r>
            <a:r>
              <a:rPr lang="de-CH" altLang="de-DE" dirty="0"/>
              <a:t>:</a:t>
            </a:r>
            <a:br>
              <a:rPr lang="de-CH" altLang="de-DE" dirty="0"/>
            </a:br>
            <a:r>
              <a:rPr lang="de-CH" altLang="de-DE" dirty="0"/>
              <a:t/>
            </a:r>
            <a:br>
              <a:rPr lang="de-CH" altLang="de-DE" dirty="0"/>
            </a:br>
            <a:r>
              <a:rPr lang="de-CH" altLang="de-DE" dirty="0"/>
              <a:t/>
            </a:r>
            <a:br>
              <a:rPr lang="de-CH" altLang="de-DE" dirty="0"/>
            </a:br>
            <a:r>
              <a:rPr lang="de-CH" altLang="de-DE" dirty="0"/>
              <a:t>„Gottesbild“</a:t>
            </a:r>
            <a:endParaRPr lang="de-DE" altLang="de-DE" dirty="0"/>
          </a:p>
        </p:txBody>
      </p:sp>
      <p:pic>
        <p:nvPicPr>
          <p:cNvPr id="63492" name="Picture 4" descr="DAB765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200025"/>
            <a:ext cx="4960937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43E9-CAE6-44F9-A1C4-C63255E3DC76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85AD-76CC-4808-B9AC-7EA53F1AE21C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80" y="1556792"/>
            <a:ext cx="2879725" cy="4046537"/>
          </a:xfrm>
        </p:spPr>
        <p:txBody>
          <a:bodyPr/>
          <a:lstStyle/>
          <a:p>
            <a:r>
              <a:rPr lang="de-CH" altLang="de-DE" dirty="0" smtClean="0"/>
              <a:t>„Gottesbild</a:t>
            </a:r>
            <a:r>
              <a:rPr lang="de-CH" altLang="de-DE" dirty="0"/>
              <a:t>“</a:t>
            </a:r>
            <a:endParaRPr lang="de-DE" altLang="de-DE" dirty="0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404813"/>
            <a:ext cx="39878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99D1-9C01-4383-AFCA-0C3CE4D70D7D}" type="datetime1">
              <a:rPr lang="de-DE" altLang="de-DE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7775-0EC6-4AC5-B886-DD733E412D31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Ziele des Erstkommunionweges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95400" y="3320988"/>
            <a:ext cx="7489068" cy="2851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altLang="de-DE" sz="2400" dirty="0" smtClean="0"/>
              <a:t>Religionsunterricht  -  Wissensbereich:              Gute </a:t>
            </a:r>
            <a:r>
              <a:rPr lang="de-CH" altLang="de-DE" sz="2400" dirty="0"/>
              <a:t>inhaltliche Vorbereitung der Kinder, sodass jedes Kind weiss, was </a:t>
            </a:r>
            <a:r>
              <a:rPr lang="de-CH" altLang="de-DE" sz="2400" dirty="0" smtClean="0"/>
              <a:t>Kommunion ist</a:t>
            </a:r>
            <a:r>
              <a:rPr lang="de-CH" altLang="de-DE" sz="2400" dirty="0"/>
              <a:t>.</a:t>
            </a:r>
          </a:p>
          <a:p>
            <a:pPr>
              <a:lnSpc>
                <a:spcPct val="90000"/>
              </a:lnSpc>
            </a:pPr>
            <a:endParaRPr lang="de-DE" altLang="de-DE" sz="2400" dirty="0"/>
          </a:p>
          <a:p>
            <a:pPr>
              <a:lnSpc>
                <a:spcPct val="90000"/>
              </a:lnSpc>
            </a:pPr>
            <a:r>
              <a:rPr lang="de-CH" altLang="de-DE" sz="2400" dirty="0" smtClean="0"/>
              <a:t>Ausserhalb der Schule  -  eigenes Erleben: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CH" altLang="de-DE" sz="2400" dirty="0" smtClean="0"/>
              <a:t>	Gott  «du kannst ihn spüren – er ist bei dir!»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CH" altLang="de-DE" sz="2400" dirty="0"/>
              <a:t>	</a:t>
            </a:r>
            <a:r>
              <a:rPr lang="de-CH" altLang="de-DE" sz="2400" dirty="0" smtClean="0"/>
              <a:t>Kirche «Gemeinschaft - du bist nicht allein»</a:t>
            </a:r>
            <a:endParaRPr lang="de-CH" altLang="de-DE" sz="2400" dirty="0"/>
          </a:p>
          <a:p>
            <a:pPr>
              <a:lnSpc>
                <a:spcPct val="90000"/>
              </a:lnSpc>
            </a:pPr>
            <a:endParaRPr lang="de-CH" altLang="de-DE" sz="2400" dirty="0"/>
          </a:p>
          <a:p>
            <a:pPr>
              <a:lnSpc>
                <a:spcPct val="90000"/>
              </a:lnSpc>
            </a:pPr>
            <a:endParaRPr lang="de-DE" altLang="de-DE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944724"/>
            <a:ext cx="6228692" cy="1447800"/>
          </a:xfrm>
        </p:spPr>
        <p:txBody>
          <a:bodyPr/>
          <a:lstStyle/>
          <a:p>
            <a:r>
              <a:rPr lang="de-CH" dirty="0" smtClean="0"/>
              <a:t>Stationen auf dem Erstkommunionweg  (1)</a:t>
            </a:r>
            <a:endParaRPr lang="de-CH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776797"/>
              </p:ext>
            </p:extLst>
          </p:nvPr>
        </p:nvGraphicFramePr>
        <p:xfrm>
          <a:off x="1475656" y="2708920"/>
          <a:ext cx="6763908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5866"/>
                <a:gridCol w="402804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</a:rPr>
                        <a:t>Freitag, 30. Oktober</a:t>
                      </a:r>
                      <a:endParaRPr lang="de-CH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</a:rPr>
                        <a:t>19.30 Uhr</a:t>
                      </a:r>
                      <a:endParaRPr lang="de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</a:rPr>
                        <a:t>Eltern-Informations-Abend:</a:t>
                      </a:r>
                      <a:endParaRPr lang="de-CH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</a:rPr>
                        <a:t>Bitte eigene Agenda mitbringen.</a:t>
                      </a:r>
                      <a:endParaRPr lang="de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</a:rPr>
                        <a:t>Sonntag, 15. November</a:t>
                      </a:r>
                      <a:endParaRPr lang="de-CH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</a:rPr>
                        <a:t>10.30 h</a:t>
                      </a:r>
                      <a:endParaRPr lang="de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</a:rPr>
                        <a:t>Chinderfiir im Pfarreiheim</a:t>
                      </a:r>
                      <a:endParaRPr lang="de-CH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</a:rPr>
                        <a:t>Anschliessend Kaffeetreff</a:t>
                      </a:r>
                      <a:endParaRPr lang="de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</a:rPr>
                        <a:t>Dienstag, 24. November</a:t>
                      </a:r>
                      <a:endParaRPr lang="de-CH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</a:rPr>
                        <a:t>13.50 -15.20 h</a:t>
                      </a:r>
                      <a:endParaRPr lang="de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</a:rPr>
                        <a:t>Begegnung mit Bolivianischer Kindergruppe</a:t>
                      </a:r>
                      <a:endParaRPr lang="de-CH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</a:rPr>
                        <a:t>(Vorbereitung Sternsingeraktion)</a:t>
                      </a:r>
                      <a:endParaRPr lang="de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</a:rPr>
                        <a:t>Samstag, 28. November</a:t>
                      </a:r>
                      <a:endParaRPr lang="de-CH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</a:rPr>
                        <a:t>9.00 – 11.00 Uhr</a:t>
                      </a:r>
                      <a:endParaRPr lang="de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</a:rPr>
                        <a:t>Adventsbasteln mit Nicole </a:t>
                      </a:r>
                      <a:r>
                        <a:rPr lang="de-CH" sz="1500" dirty="0" err="1">
                          <a:effectLst/>
                        </a:rPr>
                        <a:t>Voegel</a:t>
                      </a:r>
                      <a:endParaRPr lang="de-CH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</a:rPr>
                        <a:t>Anmeldung dazu bis 25. Nov. </a:t>
                      </a:r>
                      <a:endParaRPr lang="de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 smtClean="0">
                          <a:effectLst/>
                        </a:rPr>
                        <a:t>Sonntag</a:t>
                      </a:r>
                      <a:r>
                        <a:rPr lang="de-CH" sz="1500" dirty="0">
                          <a:effectLst/>
                        </a:rPr>
                        <a:t>, </a:t>
                      </a:r>
                      <a:r>
                        <a:rPr lang="de-CH" sz="1500" dirty="0" smtClean="0">
                          <a:effectLst/>
                        </a:rPr>
                        <a:t>29. </a:t>
                      </a:r>
                      <a:r>
                        <a:rPr lang="de-CH" sz="1500" dirty="0">
                          <a:effectLst/>
                        </a:rPr>
                        <a:t>November</a:t>
                      </a:r>
                      <a:endParaRPr lang="de-CH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 smtClean="0">
                          <a:effectLst/>
                        </a:rPr>
                        <a:t>10.30 </a:t>
                      </a:r>
                      <a:r>
                        <a:rPr lang="de-CH" sz="1500" dirty="0">
                          <a:effectLst/>
                        </a:rPr>
                        <a:t>Uhr</a:t>
                      </a:r>
                      <a:endParaRPr lang="de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 smtClean="0">
                          <a:effectLst/>
                        </a:rPr>
                        <a:t>1. Advent Familiengottesdienst </a:t>
                      </a:r>
                      <a:endParaRPr lang="de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</a:rPr>
                        <a:t>Heilig Abend 24. Dezember</a:t>
                      </a:r>
                      <a:endParaRPr lang="de-CH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>
                          <a:effectLst/>
                        </a:rPr>
                        <a:t>16.30 h</a:t>
                      </a:r>
                      <a:endParaRPr lang="de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</a:rPr>
                        <a:t>Ökumenischer Familiengottesdienst </a:t>
                      </a:r>
                      <a:endParaRPr lang="de-CH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500" dirty="0">
                          <a:effectLst/>
                        </a:rPr>
                        <a:t>(in der Reformierten Kirche Winkeln)</a:t>
                      </a:r>
                      <a:endParaRPr lang="de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E3D7-9AF1-42B6-A400-A2EB6F228F7C}" type="datetime1">
              <a:rPr lang="de-DE" altLang="de-DE" smtClean="0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8F-D89F-4794-AF0A-A0215D8C61F7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60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944724"/>
            <a:ext cx="6300700" cy="1447800"/>
          </a:xfrm>
        </p:spPr>
        <p:txBody>
          <a:bodyPr/>
          <a:lstStyle/>
          <a:p>
            <a:r>
              <a:rPr lang="de-CH" dirty="0" smtClean="0"/>
              <a:t>Stationen auf dem Erstkommunionweg  (2)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E3D7-9AF1-42B6-A400-A2EB6F228F7C}" type="datetime1">
              <a:rPr lang="de-DE" altLang="de-DE" smtClean="0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8F-D89F-4794-AF0A-A0215D8C61F7}" type="slidenum">
              <a:rPr lang="de-DE" altLang="de-DE" smtClean="0"/>
              <a:pPr/>
              <a:t>8</a:t>
            </a:fld>
            <a:endParaRPr lang="de-DE" altLang="de-DE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578170"/>
              </p:ext>
            </p:extLst>
          </p:nvPr>
        </p:nvGraphicFramePr>
        <p:xfrm>
          <a:off x="503548" y="1124744"/>
          <a:ext cx="8280920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9468"/>
                <a:gridCol w="4931452"/>
              </a:tblGrid>
              <a:tr h="591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Samstag, 9. Januar   16.00 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Sonntag, 10. Januar   9.00 h</a:t>
                      </a:r>
                      <a:endParaRPr lang="de-CH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Sternsingeraktion  „Kinder helfen Kindern“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Alle Kinder: Probe im Pfarreiheim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Gottesdienst und anschliessend Sternsingen  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</a:tr>
              <a:tr h="394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Samstag, 16. Januar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14.00 – 16.30 Uhr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Blauring: Winteranlass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für Mädchen und Jungen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</a:tr>
              <a:tr h="394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Donnerstag, 15. Januar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19.30 h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Elternabend  zur Vorbereitung des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Religiösen Gemeinschaftsweekends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</a:tr>
              <a:tr h="394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Mittwoch, 27. Januar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13.00-16.30 Uhr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Ausflug zur Hostienbäckerei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im Kloster St. Gallenberg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</a:tr>
              <a:tr h="394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Samstag, 13. Februar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14.00 – 16.30 Uhr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Blauring: Nachmittag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für Mädchen und Jungen</a:t>
                      </a:r>
                      <a:endParaRPr lang="de-CH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</a:tr>
              <a:tr h="394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Sonntag 14. Februar,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10.30 h 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Familiengottesdienst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Zum Valentinstag mit Gospelchor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</a:tr>
              <a:tr h="394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Sonntag 21. Febr.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10.30 h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Chinderfiir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im Pfarreiheim</a:t>
                      </a:r>
                      <a:endParaRPr lang="de-CH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</a:tr>
              <a:tr h="394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Samstag/Sonntag 27./28.2.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Ganzer Tag</a:t>
                      </a:r>
                      <a:endParaRPr lang="de-CH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Religiöses Gemeinschaftsweekend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Im Pfarreiheim</a:t>
                      </a:r>
                      <a:endParaRPr lang="de-CH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50" marR="51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4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944724"/>
            <a:ext cx="6300700" cy="1447800"/>
          </a:xfrm>
        </p:spPr>
        <p:txBody>
          <a:bodyPr/>
          <a:lstStyle/>
          <a:p>
            <a:r>
              <a:rPr lang="de-CH" dirty="0" smtClean="0"/>
              <a:t>Stationen auf dem Erstkommunionweg  (3)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E3D7-9AF1-42B6-A400-A2EB6F228F7C}" type="datetime1">
              <a:rPr lang="de-DE" altLang="de-DE" smtClean="0"/>
              <a:pPr/>
              <a:t>30.10.2015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8F-D89F-4794-AF0A-A0215D8C61F7}" type="slidenum">
              <a:rPr lang="de-DE" altLang="de-DE" smtClean="0"/>
              <a:pPr/>
              <a:t>9</a:t>
            </a:fld>
            <a:endParaRPr lang="de-DE" alt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994698"/>
              </p:ext>
            </p:extLst>
          </p:nvPr>
        </p:nvGraphicFramePr>
        <p:xfrm>
          <a:off x="1187624" y="2681859"/>
          <a:ext cx="7092787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8892"/>
                <a:gridCol w="4223895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Sonntag, 20. März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10.30 Uhr</a:t>
                      </a:r>
                      <a:endParaRPr lang="de-CH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Familiengottesdienst zu Palmsonntag  mit </a:t>
                      </a:r>
                      <a:r>
                        <a:rPr lang="de-CH" sz="1600" dirty="0" smtClean="0">
                          <a:effectLst/>
                        </a:rPr>
                        <a:t>Tauferneuerung </a:t>
                      </a:r>
                      <a:r>
                        <a:rPr lang="de-CH" sz="1600" dirty="0">
                          <a:effectLst/>
                        </a:rPr>
                        <a:t>(Taufkerzen mitbringen!)</a:t>
                      </a:r>
                      <a:endParaRPr lang="de-CH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Samstag, 26. März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Um 9.00 h: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Um 10.00 h:</a:t>
                      </a:r>
                      <a:endParaRPr lang="de-CH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Stellprobe, Sprechprobe (nur Kinder)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Kleiderprobe, Singprobe (mit Eltern)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Ostermontag, 28. März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10.30 h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Feierliche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Erstkommunion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Dienstag, 29. März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Ab Bhf. Winkeln: 		13.30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Rück Bhf. Winkeln	15.20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 </a:t>
                      </a:r>
                      <a:endParaRPr lang="de-CH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Gemeinsamer Ausflug nach </a:t>
                      </a:r>
                      <a:r>
                        <a:rPr lang="de-CH" sz="1600" dirty="0" err="1">
                          <a:effectLst/>
                        </a:rPr>
                        <a:t>Bischofszell</a:t>
                      </a:r>
                      <a:r>
                        <a:rPr lang="de-CH" sz="1600" dirty="0">
                          <a:effectLst/>
                        </a:rPr>
                        <a:t>:  Anschauen der Passions- und Ostergeschichte. Offen für interessierte Eltern.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"/>
                      </a:pPr>
                      <a:r>
                        <a:rPr lang="de-CH" sz="1600" dirty="0">
                          <a:effectLst/>
                        </a:rPr>
                        <a:t>Bitte Wetter-</a:t>
                      </a:r>
                      <a:r>
                        <a:rPr lang="de-CH" sz="1600" dirty="0" err="1">
                          <a:effectLst/>
                        </a:rPr>
                        <a:t>enstprechend</a:t>
                      </a:r>
                      <a:r>
                        <a:rPr lang="de-CH" sz="1600" dirty="0">
                          <a:effectLst/>
                        </a:rPr>
                        <a:t> anlegen!</a:t>
                      </a:r>
                      <a:endParaRPr lang="de-CH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7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Strategieempfehlung">
  <a:themeElements>
    <a:clrScheme name="Strategieempfehlung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Strategieempfehlu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tegieempfehlung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eempfehlung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eempfehlu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eempfehlung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eempfehlung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eempfehlung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eempfehlung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eempfehlung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Recommending A Strategy</Template>
  <TotalTime>0</TotalTime>
  <Words>606</Words>
  <Application>Microsoft Office PowerPoint</Application>
  <PresentationFormat>Bildschirmpräsentation (4:3)</PresentationFormat>
  <Paragraphs>176</Paragraphs>
  <Slides>19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Strategieempfehlung</vt:lpstr>
      <vt:lpstr>Herzlich willkommen zum Erstkommunion - Elternabend</vt:lpstr>
      <vt:lpstr>Ablauf des heutigen Abends</vt:lpstr>
      <vt:lpstr>Einstieg </vt:lpstr>
      <vt:lpstr>Einstieg:   „Gottesbild“</vt:lpstr>
      <vt:lpstr>„Gottesbild“</vt:lpstr>
      <vt:lpstr>Ziele des Erstkommunionweges</vt:lpstr>
      <vt:lpstr>Stationen auf dem Erstkommunionweg  (1)</vt:lpstr>
      <vt:lpstr>Stationen auf dem Erstkommunionweg  (2)</vt:lpstr>
      <vt:lpstr>Stationen auf dem Erstkommunionweg  (3)</vt:lpstr>
      <vt:lpstr>Stationen auf dem Erstkommunionweg  (4)</vt:lpstr>
      <vt:lpstr>Ausflug in die Hostienbäckerei</vt:lpstr>
      <vt:lpstr>Sternsinger</vt:lpstr>
      <vt:lpstr>Weekend</vt:lpstr>
      <vt:lpstr>PowerPoint-Präsentation</vt:lpstr>
      <vt:lpstr>Anfrage Elternbeteiligung</vt:lpstr>
      <vt:lpstr>Besuche in den Familien</vt:lpstr>
      <vt:lpstr>Kommunikation</vt:lpstr>
      <vt:lpstr>Ihre Fragen – was ist noch offen geblieben?</vt:lpstr>
      <vt:lpstr>Vielen Dank für Ihr Aufmerksamkeit!  Schönen Abend ! Danke für Ihr Kommen!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Schatton</dc:creator>
  <cp:lastModifiedBy>Schatton</cp:lastModifiedBy>
  <cp:revision>43</cp:revision>
  <cp:lastPrinted>1601-01-01T00:00:00Z</cp:lastPrinted>
  <dcterms:created xsi:type="dcterms:W3CDTF">1601-01-01T00:00:00Z</dcterms:created>
  <dcterms:modified xsi:type="dcterms:W3CDTF">2015-10-30T17:55:30Z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  <property fmtid="{D5CDD505-2E9C-101B-9397-08002B2CF9AE}" pid="3" name="LCID">
    <vt:i4>1031</vt:i4>
  </property>
</Properties>
</file>